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2" r:id="rId2"/>
    <p:sldId id="259" r:id="rId3"/>
    <p:sldId id="279" r:id="rId4"/>
    <p:sldId id="286" r:id="rId5"/>
    <p:sldId id="287" r:id="rId6"/>
    <p:sldId id="288" r:id="rId7"/>
    <p:sldId id="289" r:id="rId8"/>
    <p:sldId id="285" r:id="rId9"/>
    <p:sldId id="291" r:id="rId10"/>
    <p:sldId id="290" r:id="rId11"/>
  </p:sldIdLst>
  <p:sldSz cx="12192000" cy="6858000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09C"/>
    <a:srgbClr val="1885D6"/>
    <a:srgbClr val="DD4A28"/>
    <a:srgbClr val="0000CD"/>
    <a:srgbClr val="A52A2A"/>
    <a:srgbClr val="91C1F3"/>
    <a:srgbClr val="E26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-28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0BF9D-F8C7-43BE-8044-58ABF408CF3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BFEB7-67F7-4B6F-A794-D919A85F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376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2E0F3-6122-4038-B47A-B62FB7E3FB7A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0801E-FBBA-4C28-8DB4-CE5964265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0801E-FBBA-4C28-8DB4-CE5964265EE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10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0801E-FBBA-4C28-8DB4-CE5964265EE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16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0801E-FBBA-4C28-8DB4-CE5964265EE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02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E21E101-B07D-4586-8882-5B0407425E0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05263F1-2BD2-43A9-9E8D-5943D36C8E8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s04web.zoom.us/profile/setting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474500"/>
            <a:ext cx="11844402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Использование платформы 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Zoom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в проведении дистанционных занятий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16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878" y="293098"/>
            <a:ext cx="8352244" cy="62718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70960" y="5557521"/>
            <a:ext cx="5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hlinkClick r:id="rId3"/>
              </a:rPr>
              <a:t>https://</a:t>
            </a:r>
            <a:r>
              <a:rPr lang="en-US" sz="2400" b="1" dirty="0" smtClean="0">
                <a:hlinkClick r:id="rId3"/>
              </a:rPr>
              <a:t>us04web.zoom.us/profile/setting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624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016496" cy="43513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885D6"/>
                </a:solidFill>
              </a:rPr>
              <a:t>Проведение конференций</a:t>
            </a:r>
          </a:p>
          <a:p>
            <a:r>
              <a:rPr lang="ru-RU" b="1" dirty="0">
                <a:solidFill>
                  <a:srgbClr val="1885D6"/>
                </a:solidFill>
              </a:rPr>
              <a:t>Демонстрация экрана</a:t>
            </a:r>
          </a:p>
          <a:p>
            <a:r>
              <a:rPr lang="ru-RU" b="1" dirty="0" smtClean="0">
                <a:solidFill>
                  <a:srgbClr val="1885D6"/>
                </a:solidFill>
              </a:rPr>
              <a:t>Планирование конференций</a:t>
            </a:r>
            <a:endParaRPr lang="en-US" b="1" dirty="0" smtClean="0">
              <a:solidFill>
                <a:srgbClr val="1885D6"/>
              </a:solidFill>
            </a:endParaRPr>
          </a:p>
          <a:p>
            <a:r>
              <a:rPr lang="ru-RU" b="1" dirty="0" smtClean="0">
                <a:solidFill>
                  <a:srgbClr val="1885D6"/>
                </a:solidFill>
              </a:rPr>
              <a:t>Видеозапись конференций</a:t>
            </a:r>
          </a:p>
          <a:p>
            <a:r>
              <a:rPr lang="ru-RU" b="1" dirty="0" smtClean="0">
                <a:solidFill>
                  <a:srgbClr val="1885D6"/>
                </a:solidFill>
              </a:rPr>
              <a:t>Чат</a:t>
            </a:r>
          </a:p>
          <a:p>
            <a:r>
              <a:rPr lang="ru-RU" b="1" dirty="0" smtClean="0">
                <a:solidFill>
                  <a:srgbClr val="1885D6"/>
                </a:solidFill>
              </a:rPr>
              <a:t>Комментарии</a:t>
            </a:r>
          </a:p>
          <a:p>
            <a:r>
              <a:rPr lang="ru-RU" b="1" dirty="0" smtClean="0">
                <a:solidFill>
                  <a:srgbClr val="1885D6"/>
                </a:solidFill>
              </a:rPr>
              <a:t>Доска</a:t>
            </a:r>
            <a:endParaRPr lang="ru-RU" b="1" dirty="0">
              <a:solidFill>
                <a:srgbClr val="1885D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возможности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593" y="2388127"/>
            <a:ext cx="3176207" cy="32263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853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конференции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793" y="2386800"/>
            <a:ext cx="3225600" cy="32256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456" y="1470646"/>
            <a:ext cx="6077712" cy="53141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6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конференции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846320" y="3566160"/>
            <a:ext cx="82296" cy="1810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94" y="1417890"/>
            <a:ext cx="9548687" cy="516680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252" y="1452944"/>
            <a:ext cx="4825222" cy="339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Режим демонстрации экрана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819" y="1382095"/>
            <a:ext cx="7482840" cy="4669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021" y="2996882"/>
            <a:ext cx="6088908" cy="14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демонстрации экрана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380" y="2549365"/>
            <a:ext cx="4160519" cy="36275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583809"/>
            <a:ext cx="6927180" cy="83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0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демонстрации доски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873" y="1462854"/>
            <a:ext cx="6850974" cy="42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65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конференции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918" y="1761731"/>
            <a:ext cx="2336282" cy="233628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/>
          <a:srcRect b="37816"/>
          <a:stretch/>
        </p:blipFill>
        <p:spPr>
          <a:xfrm>
            <a:off x="121402" y="1690688"/>
            <a:ext cx="5974598" cy="48146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/>
          <a:srcRect t="75584"/>
          <a:stretch/>
        </p:blipFill>
        <p:spPr>
          <a:xfrm>
            <a:off x="6096000" y="4889897"/>
            <a:ext cx="5974598" cy="189043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/>
          <a:srcRect t="66731" b="25658"/>
          <a:stretch/>
        </p:blipFill>
        <p:spPr>
          <a:xfrm>
            <a:off x="6096000" y="4300617"/>
            <a:ext cx="5974598" cy="5892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11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983" y="136874"/>
            <a:ext cx="9160034" cy="658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16CBCD7A-6F7F-48C2-AAB9-1D3718444B7D}"/>
  <p:tag name="ISPRING_RESOURCE_FOLDER" val="D:\Users\User\Documents\Создание интерактивных приложений и размещение их в библиотеке МЭШ\"/>
  <p:tag name="ISPRING_PRESENTATION_PATH" val="D:\Users\User\Documents\Создание интерактивных приложений и размещение их в библиотеке МЭШ.pptx"/>
  <p:tag name="ISPRING_PROJECT_VERSION" val="9.3"/>
  <p:tag name="ISPRING_PROJECT_FOLDER_UPDATED" val="1"/>
  <p:tag name="ISPRING_SCREEN_RECS_UPDATED" val="D:\Users\User\Documents\Создание интерактивных приложений и размещение их в библиотеке МЭШ\"/>
  <p:tag name="FLASHSPRING_ZOOM_TAG" val="77"/>
  <p:tag name="ISPRING_PRESENTATION_INFO_2" val="&lt;?xml version=&quot;1.0&quot; encoding=&quot;UTF-8&quot; standalone=&quot;no&quot; ?&gt;&#10;&lt;presentation2&gt;&#10;&#10;  &lt;slides&gt;&#10;    &lt;slide id=&quot;{9D07B21B-894C-4F4B-8883-8BB0BA083191}&quot; pptId=&quot;256&quot;/&gt;&#10;    &lt;slide id=&quot;{50570DF9-B7EB-4B03-B0DE-993B328F796D}&quot; pptId=&quot;258&quot;/&gt;&#10;    &lt;slide id=&quot;{0E27D67F-1DF7-49A4-B465-FE126A7EBDD9}&quot; pptId=&quot;259&quot;/&gt;&#10;    &lt;slide id=&quot;{BC778CCE-4200-4E58-AC98-AC794B61A513}&quot; pptId=&quot;279&quot;/&gt;&#10;    &lt;slide id=&quot;{B4909C44-8328-4A6E-B16B-DBC679C21712}&quot; pptId=&quot;280&quot;/&gt;&#10;    &lt;slide id=&quot;{3E5B6D53-0089-4E41-BAAF-39C36AB079B2}&quot; pptId=&quot;281&quot;/&gt;&#10;    &lt;slide id=&quot;{1A3D9155-A508-4C40-AB05-6184DB3000AA}&quot; pptId=&quot;282&quot;/&gt;&#10;    &lt;slide id=&quot;{2AFD770B-7586-4663-8032-FAA7B414266B}&quot; pptId=&quot;260&quot;/&gt;&#10;    &lt;slide id=&quot;{30EC1AAC-9A5C-48B7-A4FE-3EFF4ADADF40}&quot; pptId=&quot;283&quot;/&gt;&#10;    &lt;slide id=&quot;{50CCC9B5-2297-4F05-B542-81E316DC0336}&quot; pptId=&quot;277&quot;/&gt;&#10;    &lt;slide id=&quot;{59DD1AC0-6A6A-4DE1-8AF2-992A47775C92}&quot; pptId=&quot;271&quot;/&gt;&#10;    &lt;slide id=&quot;{179FAB8C-8129-4718-B22B-9016F5E0E4B8}&quot; pptId=&quot;276&quot;/&gt;&#10;  &lt;/slides&gt;&#10;&#10;  &lt;narration&gt;&#10;    &lt;audioTracks/&gt;&#10;    &lt;videoTracks/&gt;&#10;  &lt;/narration&gt;&#10;&#10;&lt;/presentation2&gt;&#10;"/>
  <p:tag name="ISPRING_PRESENTATION_TITLE" val="Создание интерактивных приложений и размещение их в библиотеке МЭШ"/>
  <p:tag name="ISPRING_FIRST_PUBLISH" val="1"/>
  <p:tag name="ISPRING_PRESENTATION_COURSE_TITLE" val="Создание интерактивных приложений и размещение их в библиотеке МЭШ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0E27D67F-1DF7-49A4-B465-FE126A7EBDD9}"/>
  <p:tag name="GENSWF_ADVANCE_TIME" val="5.000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C778CCE-4200-4E58-AC98-AC794B61A513}"/>
  <p:tag name="GENSWF_ADVANCE_TIME" val="5.000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C778CCE-4200-4E58-AC98-AC794B61A513}"/>
  <p:tag name="GENSWF_ADVANCE_TIME" val="5.000"/>
  <p:tag name="ISPRING_CUSTOM_TIMING_US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346</TotalTime>
  <Words>41</Words>
  <Application>Microsoft Office PowerPoint</Application>
  <PresentationFormat>Произвольный</PresentationFormat>
  <Paragraphs>21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PowerPoint</vt:lpstr>
      <vt:lpstr>Основные возможности</vt:lpstr>
      <vt:lpstr>Создание конференции</vt:lpstr>
      <vt:lpstr>Режим конференции</vt:lpstr>
      <vt:lpstr>Режим демонстрации экрана</vt:lpstr>
      <vt:lpstr>Режим демонстрации экрана</vt:lpstr>
      <vt:lpstr>Режим демонстрации доски</vt:lpstr>
      <vt:lpstr>Планирование конференции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«Опыт использования Zoom в проведении дистанционных занятий»</dc:title>
  <dc:creator>Александр Баженов</dc:creator>
  <cp:lastModifiedBy>user</cp:lastModifiedBy>
  <cp:revision>23</cp:revision>
  <dcterms:created xsi:type="dcterms:W3CDTF">2020-04-07T17:33:50Z</dcterms:created>
  <dcterms:modified xsi:type="dcterms:W3CDTF">2020-10-29T09:18:04Z</dcterms:modified>
</cp:coreProperties>
</file>